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 id="979" r:id="rId114"/>
    <p:sldId id="980"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33" d="100"/>
          <a:sy n="133" d="100"/>
        </p:scale>
        <p:origin x="240" y="-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17441980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6929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 Id="rId9"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275329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4116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687658" y="3999373"/>
            <a:ext cx="2492095"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2872" y="2037884"/>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82872" y="2037884"/>
                <a:ext cx="8361472" cy="3888357"/>
              </a:xfrm>
              <a:blipFill>
                <a:blip r:embed="rId3"/>
                <a:stretch>
                  <a:fillRect l="-759" t="-13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3904</TotalTime>
  <Words>12544</Words>
  <Application>Microsoft Macintosh PowerPoint</Application>
  <PresentationFormat>Widescreen</PresentationFormat>
  <Paragraphs>2307</Paragraphs>
  <Slides>114</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Transistor experiment</vt:lpstr>
      <vt:lpstr>Transistor experiment - Thevenin equivalent DC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525</cp:revision>
  <dcterms:created xsi:type="dcterms:W3CDTF">2021-07-06T18:24:07Z</dcterms:created>
  <dcterms:modified xsi:type="dcterms:W3CDTF">2021-07-20T19:03:11Z</dcterms:modified>
</cp:coreProperties>
</file>